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90599"/>
          </a:xfrm>
        </p:spPr>
        <p:txBody>
          <a:bodyPr/>
          <a:lstStyle/>
          <a:p>
            <a:r>
              <a:rPr lang="en-US" dirty="0" smtClean="0"/>
              <a:t>Progress Seminar - I</a:t>
            </a:r>
            <a:endParaRPr lang="en-US" dirty="0"/>
          </a:p>
        </p:txBody>
      </p:sp>
      <p:sp>
        <p:nvSpPr>
          <p:cNvPr id="3" name="Subtitle 2"/>
          <p:cNvSpPr>
            <a:spLocks noGrp="1"/>
          </p:cNvSpPr>
          <p:nvPr>
            <p:ph type="subTitle" idx="1"/>
          </p:nvPr>
        </p:nvSpPr>
        <p:spPr>
          <a:xfrm>
            <a:off x="1066800" y="1219200"/>
            <a:ext cx="7239000" cy="4953000"/>
          </a:xfrm>
        </p:spPr>
        <p:txBody>
          <a:bodyPr/>
          <a:lstStyle/>
          <a:p>
            <a:r>
              <a:rPr lang="en-US" dirty="0" smtClean="0"/>
              <a:t>On</a:t>
            </a:r>
          </a:p>
          <a:p>
            <a:r>
              <a:rPr lang="en-US" dirty="0" smtClean="0"/>
              <a:t>“ ------------------------------------------”</a:t>
            </a:r>
          </a:p>
          <a:p>
            <a:r>
              <a:rPr lang="en-US" dirty="0" smtClean="0"/>
              <a:t>(Minor Project)</a:t>
            </a:r>
          </a:p>
          <a:p>
            <a:r>
              <a:rPr lang="en-US" dirty="0" smtClean="0"/>
              <a:t>By</a:t>
            </a:r>
          </a:p>
          <a:p>
            <a:pPr marL="514350" indent="-514350">
              <a:buAutoNum type="arabicPeriod"/>
            </a:pPr>
            <a:r>
              <a:rPr lang="en-US" dirty="0" smtClean="0"/>
              <a:t>-----------------------------------</a:t>
            </a:r>
          </a:p>
          <a:p>
            <a:pPr marL="514350" indent="-514350">
              <a:buAutoNum type="arabicPeriod"/>
            </a:pPr>
            <a:r>
              <a:rPr lang="en-US" dirty="0" smtClean="0"/>
              <a:t>-----------------------------------</a:t>
            </a:r>
          </a:p>
          <a:p>
            <a:pPr marL="514350" indent="-514350">
              <a:buAutoNum type="arabicPeriod"/>
            </a:pPr>
            <a:r>
              <a:rPr lang="en-US" dirty="0" smtClean="0"/>
              <a:t>----------------------------------- </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a:t>
            </a:r>
            <a:br>
              <a:rPr lang="en-US" dirty="0" smtClean="0"/>
            </a:br>
            <a:r>
              <a:rPr lang="en-US" dirty="0" smtClean="0"/>
              <a:t>(Keep limited to 1 or 2 slides)</a:t>
            </a:r>
            <a:endParaRPr lang="en-US" dirty="0"/>
          </a:p>
        </p:txBody>
      </p:sp>
      <p:sp>
        <p:nvSpPr>
          <p:cNvPr id="3" name="Content Placeholder 2"/>
          <p:cNvSpPr>
            <a:spLocks noGrp="1"/>
          </p:cNvSpPr>
          <p:nvPr>
            <p:ph idx="1"/>
          </p:nvPr>
        </p:nvSpPr>
        <p:spPr/>
        <p:txBody>
          <a:bodyPr/>
          <a:lstStyle/>
          <a:p>
            <a:r>
              <a:rPr lang="en-US" dirty="0" smtClean="0"/>
              <a:t>In this chapter give introductory information about your minor project/seminar. The purpose of this section is to let reader know briefly about your work. Apart from introduction mention about need of taking this work,  problem that you want to address, the statement of a problem and its relevance, the initial goals you had, etc. without going into details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Literature Survey</a:t>
            </a:r>
            <a:br>
              <a:rPr lang="en-US" smtClean="0"/>
            </a:br>
            <a:r>
              <a:rPr lang="en-US" smtClean="0"/>
              <a:t>(</a:t>
            </a:r>
            <a:r>
              <a:rPr lang="en-US" smtClean="0"/>
              <a:t>Keep limited to 1 or 2 </a:t>
            </a:r>
            <a:r>
              <a:rPr lang="en-US" smtClean="0"/>
              <a:t>slides</a:t>
            </a:r>
            <a:r>
              <a:rPr lang="en-US" smtClean="0"/>
              <a:t>)</a:t>
            </a:r>
            <a:endParaRPr lang="en-US" dirty="0"/>
          </a:p>
        </p:txBody>
      </p:sp>
      <p:sp>
        <p:nvSpPr>
          <p:cNvPr id="3" name="Content Placeholder 2"/>
          <p:cNvSpPr>
            <a:spLocks noGrp="1"/>
          </p:cNvSpPr>
          <p:nvPr>
            <p:ph idx="1"/>
          </p:nvPr>
        </p:nvSpPr>
        <p:spPr/>
        <p:txBody>
          <a:bodyPr/>
          <a:lstStyle/>
          <a:p>
            <a:r>
              <a:rPr lang="en-US" b="1" dirty="0" smtClean="0"/>
              <a:t>While implementing any new idea or delivering a seminar on new technology, there is need to refer previous technical material available on this </a:t>
            </a:r>
            <a:r>
              <a:rPr lang="en-US" b="1" dirty="0" err="1" smtClean="0"/>
              <a:t>issue.you</a:t>
            </a:r>
            <a:r>
              <a:rPr lang="en-US" b="1" dirty="0" smtClean="0"/>
              <a:t> have to read books or technical papers available on your topic or </a:t>
            </a:r>
            <a:r>
              <a:rPr lang="en-US" b="1" dirty="0" err="1" smtClean="0"/>
              <a:t>idea.We</a:t>
            </a:r>
            <a:r>
              <a:rPr lang="en-US" b="1" dirty="0" smtClean="0"/>
              <a:t> have subscribed almost all standard journals in our library. </a:t>
            </a:r>
            <a:r>
              <a:rPr lang="en-US" b="1" dirty="0" err="1" smtClean="0"/>
              <a:t>Refering</a:t>
            </a:r>
            <a:r>
              <a:rPr lang="en-US" b="1" dirty="0" smtClean="0"/>
              <a:t> the technical material related to your topic you have to do literature survey.</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146</Words>
  <Application>Microsoft Office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Progress Seminar - I</vt:lpstr>
      <vt:lpstr>Introduction (Keep limited to 1 or 2 slides)</vt:lpstr>
      <vt:lpstr>Literature Survey (Keep limited to 1 or 2 slides)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Seminar - I</dc:title>
  <dc:creator/>
  <cp:lastModifiedBy>Student</cp:lastModifiedBy>
  <cp:revision>4</cp:revision>
  <dcterms:created xsi:type="dcterms:W3CDTF">2006-08-16T00:00:00Z</dcterms:created>
  <dcterms:modified xsi:type="dcterms:W3CDTF">2015-01-28T08:13:26Z</dcterms:modified>
</cp:coreProperties>
</file>