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90599"/>
          </a:xfrm>
        </p:spPr>
        <p:txBody>
          <a:bodyPr>
            <a:normAutofit/>
          </a:bodyPr>
          <a:lstStyle/>
          <a:p>
            <a:r>
              <a:rPr lang="en-US" sz="3200" b="1" dirty="0" smtClean="0">
                <a:latin typeface="+mn-lt"/>
              </a:rPr>
              <a:t>Progress Seminar - I</a:t>
            </a:r>
            <a:endParaRPr lang="en-US" sz="3200" b="1" dirty="0">
              <a:latin typeface="+mn-lt"/>
            </a:endParaRPr>
          </a:p>
        </p:txBody>
      </p:sp>
      <p:sp>
        <p:nvSpPr>
          <p:cNvPr id="3" name="Subtitle 2"/>
          <p:cNvSpPr>
            <a:spLocks noGrp="1"/>
          </p:cNvSpPr>
          <p:nvPr>
            <p:ph type="subTitle" idx="1"/>
          </p:nvPr>
        </p:nvSpPr>
        <p:spPr>
          <a:xfrm>
            <a:off x="1066800" y="1219200"/>
            <a:ext cx="7239000" cy="4953000"/>
          </a:xfrm>
        </p:spPr>
        <p:txBody>
          <a:bodyPr/>
          <a:lstStyle/>
          <a:p>
            <a:r>
              <a:rPr lang="en-US" dirty="0" smtClean="0"/>
              <a:t>On</a:t>
            </a:r>
          </a:p>
          <a:p>
            <a:r>
              <a:rPr lang="en-US" dirty="0" smtClean="0"/>
              <a:t>“ ------------------------------------------”</a:t>
            </a:r>
          </a:p>
          <a:p>
            <a:r>
              <a:rPr lang="en-US" dirty="0" smtClean="0"/>
              <a:t>(Seminar)</a:t>
            </a:r>
          </a:p>
          <a:p>
            <a:r>
              <a:rPr lang="en-US" dirty="0" smtClean="0"/>
              <a:t>By</a:t>
            </a:r>
          </a:p>
          <a:p>
            <a:pPr marL="514350" indent="-514350"/>
            <a:endParaRPr lang="en-US" dirty="0" smtClean="0"/>
          </a:p>
          <a:p>
            <a:pPr marL="514350" indent="-514350"/>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ea typeface="+mn-ea"/>
                <a:cs typeface="+mn-cs"/>
              </a:rPr>
              <a:t>Introduction</a:t>
            </a:r>
            <a:br>
              <a:rPr lang="en-US" sz="3200" b="1" dirty="0" smtClean="0">
                <a:latin typeface="+mn-lt"/>
                <a:ea typeface="+mn-ea"/>
                <a:cs typeface="+mn-cs"/>
              </a:rPr>
            </a:br>
            <a:r>
              <a:rPr lang="en-US" sz="3200" b="1" dirty="0" smtClean="0">
                <a:latin typeface="+mn-lt"/>
                <a:ea typeface="+mn-ea"/>
                <a:cs typeface="+mn-cs"/>
              </a:rPr>
              <a:t>(Keep limited to 1 or 2 slides)</a:t>
            </a:r>
          </a:p>
        </p:txBody>
      </p:sp>
      <p:sp>
        <p:nvSpPr>
          <p:cNvPr id="3" name="Content Placeholder 2"/>
          <p:cNvSpPr>
            <a:spLocks noGrp="1"/>
          </p:cNvSpPr>
          <p:nvPr>
            <p:ph idx="1"/>
          </p:nvPr>
        </p:nvSpPr>
        <p:spPr/>
        <p:txBody>
          <a:bodyPr>
            <a:normAutofit/>
          </a:bodyPr>
          <a:lstStyle/>
          <a:p>
            <a:r>
              <a:rPr lang="en-US" b="1" dirty="0" smtClean="0"/>
              <a:t>In this chapter give introductory information about your minor project/seminar. The purpose of this section is to let reader know briefly about your work. Apart from introduction mention about need of taking this work,  problem that you want to address, the statement of a problem and its relevance, the initial goals you had, etc. without going into details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ea typeface="+mn-ea"/>
                <a:cs typeface="+mn-cs"/>
              </a:rPr>
              <a:t>Literature Survey</a:t>
            </a:r>
            <a:br>
              <a:rPr lang="en-US" sz="3200" b="1" dirty="0" smtClean="0">
                <a:latin typeface="+mn-lt"/>
                <a:ea typeface="+mn-ea"/>
                <a:cs typeface="+mn-cs"/>
              </a:rPr>
            </a:br>
            <a:r>
              <a:rPr lang="en-US" sz="3200" b="1" dirty="0" smtClean="0">
                <a:latin typeface="+mn-lt"/>
                <a:ea typeface="+mn-ea"/>
                <a:cs typeface="+mn-cs"/>
              </a:rPr>
              <a:t>(Keep limited to 1 or 2 slides)</a:t>
            </a:r>
          </a:p>
        </p:txBody>
      </p:sp>
      <p:sp>
        <p:nvSpPr>
          <p:cNvPr id="3" name="Content Placeholder 2"/>
          <p:cNvSpPr>
            <a:spLocks noGrp="1"/>
          </p:cNvSpPr>
          <p:nvPr>
            <p:ph idx="1"/>
          </p:nvPr>
        </p:nvSpPr>
        <p:spPr/>
        <p:txBody>
          <a:bodyPr/>
          <a:lstStyle/>
          <a:p>
            <a:r>
              <a:rPr lang="en-US" b="1" dirty="0" smtClean="0"/>
              <a:t>While implementing any new idea or delivering a seminar on new technology, there is need to refer previous technical material available on this issue</a:t>
            </a:r>
            <a:r>
              <a:rPr lang="en-US" b="1" dirty="0" smtClean="0"/>
              <a:t>. You </a:t>
            </a:r>
            <a:r>
              <a:rPr lang="en-US" b="1" dirty="0" smtClean="0"/>
              <a:t>have to read books or technical papers available on your topic or idea</a:t>
            </a:r>
            <a:r>
              <a:rPr lang="en-US" b="1" dirty="0" smtClean="0"/>
              <a:t>. We </a:t>
            </a:r>
            <a:r>
              <a:rPr lang="en-US" b="1" dirty="0" smtClean="0"/>
              <a:t>have subscribed almost all standard journals in our library. </a:t>
            </a:r>
            <a:r>
              <a:rPr lang="en-US" b="1" dirty="0" smtClean="0"/>
              <a:t>Referring </a:t>
            </a:r>
            <a:r>
              <a:rPr lang="en-US" b="1" dirty="0" smtClean="0"/>
              <a:t>the technical material related to your topic you have to do literature survey.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Literature Survey</a:t>
            </a:r>
            <a:endParaRPr lang="en-US" dirty="0"/>
          </a:p>
        </p:txBody>
      </p:sp>
      <p:sp>
        <p:nvSpPr>
          <p:cNvPr id="3" name="Content Placeholder 2"/>
          <p:cNvSpPr>
            <a:spLocks noGrp="1"/>
          </p:cNvSpPr>
          <p:nvPr>
            <p:ph idx="1"/>
          </p:nvPr>
        </p:nvSpPr>
        <p:spPr>
          <a:xfrm>
            <a:off x="457200" y="1066800"/>
            <a:ext cx="8229600" cy="5059363"/>
          </a:xfrm>
        </p:spPr>
        <p:txBody>
          <a:bodyPr>
            <a:noAutofit/>
          </a:bodyPr>
          <a:lstStyle/>
          <a:p>
            <a:r>
              <a:rPr lang="en-US" sz="2400" b="1" dirty="0" smtClean="0"/>
              <a:t>Here Mention clearly about source of information about your topic.</a:t>
            </a:r>
          </a:p>
          <a:p>
            <a:r>
              <a:rPr lang="en-US" sz="2400" b="1" dirty="0" smtClean="0"/>
              <a:t>If you are referring Electronics for you write like - YYYYZZZZ in EFY Issue number ---- Year--- Month--- stated that “      ”</a:t>
            </a:r>
          </a:p>
          <a:p>
            <a:r>
              <a:rPr lang="en-US" sz="2400" b="1" dirty="0" smtClean="0"/>
              <a:t>If you are </a:t>
            </a:r>
            <a:r>
              <a:rPr lang="en-US" sz="2400" b="1" dirty="0" smtClean="0"/>
              <a:t>referring a paper mention the name of author like – Ajay </a:t>
            </a:r>
            <a:r>
              <a:rPr lang="en-US" sz="2400" b="1" dirty="0" err="1" smtClean="0"/>
              <a:t>Bhoir</a:t>
            </a:r>
            <a:r>
              <a:rPr lang="en-US" sz="2400" b="1" dirty="0" smtClean="0"/>
              <a:t> in his paper presented/published in-------- conference/journal, insisted on need </a:t>
            </a:r>
            <a:r>
              <a:rPr lang="en-US" sz="2400" b="1" dirty="0" err="1" smtClean="0"/>
              <a:t>tocarry</a:t>
            </a:r>
            <a:r>
              <a:rPr lang="en-US" sz="2400" b="1" dirty="0" smtClean="0"/>
              <a:t> out study on ……”</a:t>
            </a:r>
          </a:p>
          <a:p>
            <a:r>
              <a:rPr lang="en-US" sz="2400" b="1" dirty="0" smtClean="0"/>
              <a:t>Summarize the literature that you have read. Rather than literally copying the texts that you have read, you should present your own interpretation of the theory. This will help you in developing your own thinking discipline and technical language. The last part of this section must contain a brief mention of the gaps in the literature and a justification for undertaking your seminar/minor project.</a:t>
            </a:r>
            <a:endParaRPr lang="en-US" sz="24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ea typeface="+mn-ea"/>
                <a:cs typeface="+mn-cs"/>
              </a:rPr>
              <a:t>Current Status</a:t>
            </a:r>
            <a:endParaRPr lang="en-US" sz="3200" b="1" dirty="0" smtClean="0">
              <a:latin typeface="+mn-lt"/>
              <a:ea typeface="+mn-ea"/>
              <a:cs typeface="+mn-cs"/>
            </a:endParaRPr>
          </a:p>
        </p:txBody>
      </p:sp>
      <p:sp>
        <p:nvSpPr>
          <p:cNvPr id="3" name="Content Placeholder 2"/>
          <p:cNvSpPr>
            <a:spLocks noGrp="1"/>
          </p:cNvSpPr>
          <p:nvPr>
            <p:ph idx="1"/>
          </p:nvPr>
        </p:nvSpPr>
        <p:spPr/>
        <p:txBody>
          <a:bodyPr>
            <a:normAutofit/>
          </a:bodyPr>
          <a:lstStyle/>
          <a:p>
            <a:r>
              <a:rPr lang="en-US" b="1" dirty="0" smtClean="0"/>
              <a:t>Here you have to show the </a:t>
            </a:r>
            <a:r>
              <a:rPr lang="en-US" b="1" dirty="0" smtClean="0"/>
              <a:t>soft copy of material that you have collected like reports, papers or articles.</a:t>
            </a:r>
            <a:endParaRPr lang="en-US" b="1" dirty="0" smtClean="0"/>
          </a:p>
          <a:p>
            <a:r>
              <a:rPr lang="en-US" b="1" dirty="0" smtClean="0"/>
              <a:t>Here you also describe </a:t>
            </a:r>
            <a:r>
              <a:rPr lang="en-US" b="1" dirty="0" smtClean="0"/>
              <a:t>your further planning to carry out rest </a:t>
            </a:r>
            <a:r>
              <a:rPr lang="en-US" b="1" dirty="0" smtClean="0"/>
              <a:t>of your </a:t>
            </a:r>
            <a:r>
              <a:rPr lang="en-US" b="1" dirty="0" smtClean="0"/>
              <a:t>study. You have to tell evaluators about how will you prepare report   </a:t>
            </a:r>
            <a:r>
              <a:rPr lang="en-US" b="1" dirty="0" smtClean="0"/>
              <a:t>indicating which chapter will address which issue.</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Summary of Work Done</a:t>
            </a:r>
            <a:endParaRPr lang="en-US" sz="3200" b="1" dirty="0">
              <a:latin typeface="+mn-lt"/>
            </a:endParaRPr>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66800"/>
                <a:gridCol w="2514600"/>
                <a:gridCol w="4648200"/>
              </a:tblGrid>
              <a:tr h="370840">
                <a:tc>
                  <a:txBody>
                    <a:bodyPr/>
                    <a:lstStyle/>
                    <a:p>
                      <a:r>
                        <a:rPr lang="en-US" dirty="0" err="1" smtClean="0"/>
                        <a:t>Sr.No</a:t>
                      </a:r>
                      <a:r>
                        <a:rPr lang="en-US" dirty="0" smtClean="0"/>
                        <a:t>.</a:t>
                      </a:r>
                      <a:endParaRPr lang="en-US" dirty="0"/>
                    </a:p>
                  </a:txBody>
                  <a:tcPr/>
                </a:tc>
                <a:tc>
                  <a:txBody>
                    <a:bodyPr/>
                    <a:lstStyle/>
                    <a:p>
                      <a:r>
                        <a:rPr lang="en-US" dirty="0" smtClean="0"/>
                        <a:t>Date</a:t>
                      </a:r>
                      <a:endParaRPr lang="en-US" dirty="0"/>
                    </a:p>
                  </a:txBody>
                  <a:tcPr/>
                </a:tc>
                <a:tc>
                  <a:txBody>
                    <a:bodyPr/>
                    <a:lstStyle/>
                    <a:p>
                      <a:r>
                        <a:rPr lang="en-US" dirty="0" smtClean="0"/>
                        <a:t>Work Done</a:t>
                      </a:r>
                      <a:endParaRPr lang="en-US" dirty="0"/>
                    </a:p>
                  </a:txBody>
                  <a:tcPr/>
                </a:tc>
              </a:tr>
              <a:tr h="370840">
                <a:tc>
                  <a:txBody>
                    <a:bodyPr/>
                    <a:lstStyle/>
                    <a:p>
                      <a:r>
                        <a:rPr lang="en-US" dirty="0" smtClean="0"/>
                        <a:t>1</a:t>
                      </a:r>
                      <a:endParaRPr lang="en-US" dirty="0"/>
                    </a:p>
                  </a:txBody>
                  <a:tcPr/>
                </a:tc>
                <a:tc>
                  <a:txBody>
                    <a:bodyPr/>
                    <a:lstStyle/>
                    <a:p>
                      <a:r>
                        <a:rPr lang="en-US" dirty="0" smtClean="0"/>
                        <a:t>17/01/2015</a:t>
                      </a:r>
                      <a:endParaRPr lang="en-US" dirty="0"/>
                    </a:p>
                  </a:txBody>
                  <a:tcPr/>
                </a:tc>
                <a:tc>
                  <a:txBody>
                    <a:bodyPr/>
                    <a:lstStyle/>
                    <a:p>
                      <a:r>
                        <a:rPr lang="en-US" dirty="0" smtClean="0"/>
                        <a:t>Selection of Topic</a:t>
                      </a:r>
                      <a:endParaRPr lang="en-US" dirty="0"/>
                    </a:p>
                  </a:txBody>
                  <a:tcPr/>
                </a:tc>
              </a:tr>
              <a:tr h="370840">
                <a:tc>
                  <a:txBody>
                    <a:bodyPr/>
                    <a:lstStyle/>
                    <a:p>
                      <a:r>
                        <a:rPr lang="en-US" dirty="0" smtClean="0"/>
                        <a:t>2</a:t>
                      </a:r>
                      <a:endParaRPr lang="en-US" dirty="0"/>
                    </a:p>
                  </a:txBody>
                  <a:tcPr/>
                </a:tc>
                <a:tc>
                  <a:txBody>
                    <a:bodyPr/>
                    <a:lstStyle/>
                    <a:p>
                      <a:r>
                        <a:rPr lang="en-US" dirty="0" smtClean="0"/>
                        <a:t>24/01/2015</a:t>
                      </a:r>
                      <a:endParaRPr lang="en-US" dirty="0"/>
                    </a:p>
                  </a:txBody>
                  <a:tcPr/>
                </a:tc>
                <a:tc>
                  <a:txBody>
                    <a:bodyPr/>
                    <a:lstStyle/>
                    <a:p>
                      <a:r>
                        <a:rPr lang="en-US" dirty="0" smtClean="0"/>
                        <a:t>Collection of Material</a:t>
                      </a:r>
                      <a:endParaRPr lang="en-US" dirty="0"/>
                    </a:p>
                  </a:txBody>
                  <a:tcPr/>
                </a:tc>
              </a:tr>
              <a:tr h="370840">
                <a:tc>
                  <a:txBody>
                    <a:bodyPr/>
                    <a:lstStyle/>
                    <a:p>
                      <a:r>
                        <a:rPr lang="en-US" dirty="0" smtClean="0"/>
                        <a:t>3</a:t>
                      </a:r>
                      <a:endParaRPr lang="en-US" dirty="0"/>
                    </a:p>
                  </a:txBody>
                  <a:tcPr/>
                </a:tc>
                <a:tc>
                  <a:txBody>
                    <a:bodyPr/>
                    <a:lstStyle/>
                    <a:p>
                      <a:r>
                        <a:rPr lang="en-US" dirty="0" smtClean="0"/>
                        <a:t>31/01/2015</a:t>
                      </a:r>
                      <a:endParaRPr lang="en-US" dirty="0"/>
                    </a:p>
                  </a:txBody>
                  <a:tcPr/>
                </a:tc>
                <a:tc>
                  <a:txBody>
                    <a:bodyPr/>
                    <a:lstStyle/>
                    <a:p>
                      <a:r>
                        <a:rPr lang="en-US" dirty="0" smtClean="0"/>
                        <a:t>Progress Seminar-I</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Thank You</a:t>
            </a:r>
            <a:endParaRPr lang="en-US" sz="3200"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366</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Progress Seminar - I</vt:lpstr>
      <vt:lpstr>Introduction (Keep limited to 1 or 2 slides)</vt:lpstr>
      <vt:lpstr>Literature Survey (Keep limited to 1 or 2 slides)</vt:lpstr>
      <vt:lpstr>Literature Survey</vt:lpstr>
      <vt:lpstr>Current Status</vt:lpstr>
      <vt:lpstr>Summary of Work Done</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Seminar - I</dc:title>
  <dc:creator/>
  <cp:lastModifiedBy>Student</cp:lastModifiedBy>
  <cp:revision>12</cp:revision>
  <dcterms:created xsi:type="dcterms:W3CDTF">2006-08-16T00:00:00Z</dcterms:created>
  <dcterms:modified xsi:type="dcterms:W3CDTF">2015-01-28T08:49:18Z</dcterms:modified>
</cp:coreProperties>
</file>