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59" r:id="rId6"/>
    <p:sldId id="260" r:id="rId7"/>
    <p:sldId id="264" r:id="rId8"/>
    <p:sldId id="265"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990599"/>
          </a:xfrm>
        </p:spPr>
        <p:txBody>
          <a:bodyPr/>
          <a:lstStyle/>
          <a:p>
            <a:r>
              <a:rPr lang="en-US" dirty="0" smtClean="0"/>
              <a:t>Progress Seminar - I</a:t>
            </a:r>
            <a:endParaRPr lang="en-US" dirty="0"/>
          </a:p>
        </p:txBody>
      </p:sp>
      <p:sp>
        <p:nvSpPr>
          <p:cNvPr id="3" name="Subtitle 2"/>
          <p:cNvSpPr>
            <a:spLocks noGrp="1"/>
          </p:cNvSpPr>
          <p:nvPr>
            <p:ph type="subTitle" idx="1"/>
          </p:nvPr>
        </p:nvSpPr>
        <p:spPr>
          <a:xfrm>
            <a:off x="1066800" y="1219200"/>
            <a:ext cx="7239000" cy="4953000"/>
          </a:xfrm>
        </p:spPr>
        <p:txBody>
          <a:bodyPr/>
          <a:lstStyle/>
          <a:p>
            <a:r>
              <a:rPr lang="en-US" dirty="0" smtClean="0"/>
              <a:t>On</a:t>
            </a:r>
          </a:p>
          <a:p>
            <a:r>
              <a:rPr lang="en-US" dirty="0" smtClean="0"/>
              <a:t>“ ------------------------------------------”</a:t>
            </a:r>
          </a:p>
          <a:p>
            <a:r>
              <a:rPr lang="en-US" dirty="0" smtClean="0"/>
              <a:t>(Minor Project)</a:t>
            </a:r>
          </a:p>
          <a:p>
            <a:r>
              <a:rPr lang="en-US" dirty="0" smtClean="0"/>
              <a:t>By</a:t>
            </a:r>
          </a:p>
          <a:p>
            <a:pPr marL="514350" indent="-514350">
              <a:buAutoNum type="arabicPeriod"/>
            </a:pPr>
            <a:r>
              <a:rPr lang="en-US" dirty="0" smtClean="0"/>
              <a:t>-----------------------------------</a:t>
            </a:r>
          </a:p>
          <a:p>
            <a:pPr marL="514350" indent="-514350">
              <a:buAutoNum type="arabicPeriod"/>
            </a:pPr>
            <a:r>
              <a:rPr lang="en-US" dirty="0" smtClean="0"/>
              <a:t>-----------------------------------</a:t>
            </a:r>
          </a:p>
          <a:p>
            <a:pPr marL="514350" indent="-514350">
              <a:buAutoNum type="arabicPeriod"/>
            </a:pPr>
            <a:r>
              <a:rPr lang="en-US" dirty="0" smtClean="0"/>
              <a:t>----------------------------------- </a:t>
            </a:r>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Introduction</a:t>
            </a:r>
            <a:br>
              <a:rPr lang="en-US" dirty="0" smtClean="0"/>
            </a:br>
            <a:r>
              <a:rPr lang="en-US" dirty="0" smtClean="0"/>
              <a:t>(Keep limited to 1 or 2 slides)</a:t>
            </a:r>
            <a:endParaRPr lang="en-US" dirty="0"/>
          </a:p>
        </p:txBody>
      </p:sp>
      <p:sp>
        <p:nvSpPr>
          <p:cNvPr id="3" name="Content Placeholder 2"/>
          <p:cNvSpPr>
            <a:spLocks noGrp="1"/>
          </p:cNvSpPr>
          <p:nvPr>
            <p:ph idx="1"/>
          </p:nvPr>
        </p:nvSpPr>
        <p:spPr/>
        <p:txBody>
          <a:bodyPr/>
          <a:lstStyle/>
          <a:p>
            <a:r>
              <a:rPr lang="en-US" dirty="0" smtClean="0"/>
              <a:t>In this chapter give introductory information about your minor project/seminar. The purpose of this section is to let reader know briefly about your work. Apart from introduction mention about need of taking this work,  problem that you want to address, the statement of a problem and its relevance, the initial goals you had, etc. without going into details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Literature Survey</a:t>
            </a:r>
            <a:br>
              <a:rPr lang="en-US" smtClean="0"/>
            </a:br>
            <a:r>
              <a:rPr lang="en-US" smtClean="0"/>
              <a:t>(Keep limited to 1 or 2 slides)</a:t>
            </a:r>
            <a:endParaRPr lang="en-US" dirty="0"/>
          </a:p>
        </p:txBody>
      </p:sp>
      <p:sp>
        <p:nvSpPr>
          <p:cNvPr id="3" name="Content Placeholder 2"/>
          <p:cNvSpPr>
            <a:spLocks noGrp="1"/>
          </p:cNvSpPr>
          <p:nvPr>
            <p:ph idx="1"/>
          </p:nvPr>
        </p:nvSpPr>
        <p:spPr/>
        <p:txBody>
          <a:bodyPr/>
          <a:lstStyle/>
          <a:p>
            <a:r>
              <a:rPr lang="en-US" b="1" dirty="0" smtClean="0"/>
              <a:t>While implementing any new idea or delivering a seminar on new technology, there is need to refer previous technical material available on this </a:t>
            </a:r>
            <a:r>
              <a:rPr lang="en-US" b="1" dirty="0" err="1" smtClean="0"/>
              <a:t>issue.you</a:t>
            </a:r>
            <a:r>
              <a:rPr lang="en-US" b="1" dirty="0" smtClean="0"/>
              <a:t> have to read books or technical papers available on your topic or </a:t>
            </a:r>
            <a:r>
              <a:rPr lang="en-US" b="1" dirty="0" err="1" smtClean="0"/>
              <a:t>idea.We</a:t>
            </a:r>
            <a:r>
              <a:rPr lang="en-US" b="1" dirty="0" smtClean="0"/>
              <a:t> have subscribed almost all standard journals in our library. </a:t>
            </a:r>
            <a:r>
              <a:rPr lang="en-US" b="1" dirty="0" err="1" smtClean="0"/>
              <a:t>Refering</a:t>
            </a:r>
            <a:r>
              <a:rPr lang="en-US" b="1" dirty="0" smtClean="0"/>
              <a:t> the technical material related to your topic you have to do literature survey.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Literature Survey</a:t>
            </a:r>
            <a:endParaRPr lang="en-US" dirty="0"/>
          </a:p>
        </p:txBody>
      </p:sp>
      <p:sp>
        <p:nvSpPr>
          <p:cNvPr id="3" name="Content Placeholder 2"/>
          <p:cNvSpPr>
            <a:spLocks noGrp="1"/>
          </p:cNvSpPr>
          <p:nvPr>
            <p:ph idx="1"/>
          </p:nvPr>
        </p:nvSpPr>
        <p:spPr>
          <a:xfrm>
            <a:off x="457200" y="1066800"/>
            <a:ext cx="8229600" cy="5059363"/>
          </a:xfrm>
        </p:spPr>
        <p:txBody>
          <a:bodyPr>
            <a:noAutofit/>
          </a:bodyPr>
          <a:lstStyle/>
          <a:p>
            <a:r>
              <a:rPr lang="en-US" sz="2400" b="1" dirty="0" smtClean="0"/>
              <a:t>Here Mention clearly about source of information about your topic.</a:t>
            </a:r>
          </a:p>
          <a:p>
            <a:r>
              <a:rPr lang="en-US" sz="2400" b="1" dirty="0" smtClean="0"/>
              <a:t>If you are referring Electronics for you write like - YYYYZZZZ in EFY Issue number ---- Year--- Month--- stated that “      ”</a:t>
            </a:r>
          </a:p>
          <a:p>
            <a:r>
              <a:rPr lang="en-US" sz="2400" b="1" dirty="0" smtClean="0"/>
              <a:t>If you are referring a paper mention the name of author like – Ajay </a:t>
            </a:r>
            <a:r>
              <a:rPr lang="en-US" sz="2400" b="1" dirty="0" err="1" smtClean="0"/>
              <a:t>Bhoir</a:t>
            </a:r>
            <a:r>
              <a:rPr lang="en-US" sz="2400" b="1" dirty="0" smtClean="0"/>
              <a:t> in his paper presented/published in-------- conference/journal, insisted on need </a:t>
            </a:r>
            <a:r>
              <a:rPr lang="en-US" sz="2400" b="1" dirty="0" err="1" smtClean="0"/>
              <a:t>tocarry</a:t>
            </a:r>
            <a:r>
              <a:rPr lang="en-US" sz="2400" b="1" dirty="0" smtClean="0"/>
              <a:t> out study on ……”</a:t>
            </a:r>
          </a:p>
          <a:p>
            <a:r>
              <a:rPr lang="en-US" sz="2400" b="1" dirty="0" smtClean="0"/>
              <a:t>Summarize the literature that you have read. Rather than literally copying the texts that you have read, you should present your own interpretation of the theory. This will help you in developing your own thinking discipline and technical language. The last part of this section must contain </a:t>
            </a:r>
            <a:r>
              <a:rPr lang="en-US" sz="2400" b="1" dirty="0" smtClean="0"/>
              <a:t>a </a:t>
            </a:r>
            <a:r>
              <a:rPr lang="en-US" sz="2400" b="1" dirty="0" smtClean="0"/>
              <a:t>justification for undertaking your seminar/minor project.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Design</a:t>
            </a:r>
            <a:endParaRPr lang="en-US" dirty="0"/>
          </a:p>
        </p:txBody>
      </p:sp>
      <p:sp>
        <p:nvSpPr>
          <p:cNvPr id="3" name="Content Placeholder 2"/>
          <p:cNvSpPr>
            <a:spLocks noGrp="1"/>
          </p:cNvSpPr>
          <p:nvPr>
            <p:ph idx="1"/>
          </p:nvPr>
        </p:nvSpPr>
        <p:spPr/>
        <p:txBody>
          <a:bodyPr/>
          <a:lstStyle/>
          <a:p>
            <a:r>
              <a:rPr lang="en-US" dirty="0" smtClean="0"/>
              <a:t>Block Diagram</a:t>
            </a:r>
          </a:p>
          <a:p>
            <a:r>
              <a:rPr lang="en-US" dirty="0" smtClean="0"/>
              <a:t>Circuit Diagram</a:t>
            </a:r>
          </a:p>
          <a:p>
            <a:r>
              <a:rPr lang="en-US" dirty="0" smtClean="0"/>
              <a:t>Brief Explanation. Do Not add explanation in slide.</a:t>
            </a:r>
          </a:p>
          <a:p>
            <a:r>
              <a:rPr lang="en-US" dirty="0" smtClean="0"/>
              <a:t>You can add flow chart also (if Needed)</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Current Status</a:t>
            </a:r>
            <a:endParaRPr lang="en-US" dirty="0"/>
          </a:p>
        </p:txBody>
      </p:sp>
      <p:sp>
        <p:nvSpPr>
          <p:cNvPr id="3" name="Content Placeholder 2"/>
          <p:cNvSpPr>
            <a:spLocks noGrp="1"/>
          </p:cNvSpPr>
          <p:nvPr>
            <p:ph idx="1"/>
          </p:nvPr>
        </p:nvSpPr>
        <p:spPr/>
        <p:txBody>
          <a:bodyPr/>
          <a:lstStyle/>
          <a:p>
            <a:pPr>
              <a:buNone/>
            </a:pPr>
            <a:r>
              <a:rPr lang="en-US" dirty="0" smtClean="0"/>
              <a:t>    Here you have to tell evaluators about </a:t>
            </a:r>
          </a:p>
          <a:p>
            <a:r>
              <a:rPr lang="en-US" dirty="0" smtClean="0"/>
              <a:t>current status of your design.</a:t>
            </a:r>
          </a:p>
          <a:p>
            <a:r>
              <a:rPr lang="en-US" dirty="0" smtClean="0"/>
              <a:t>Future steps to implement the idea.</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mn-lt"/>
              </a:rPr>
              <a:t>Summary of Work Done</a:t>
            </a:r>
            <a:endParaRPr lang="en-US" sz="3200" b="1" dirty="0">
              <a:latin typeface="+mn-lt"/>
            </a:endParaRPr>
          </a:p>
        </p:txBody>
      </p:sp>
      <p:graphicFrame>
        <p:nvGraphicFramePr>
          <p:cNvPr id="4" name="Content Placeholder 3"/>
          <p:cNvGraphicFramePr>
            <a:graphicFrameLocks noGrp="1"/>
          </p:cNvGraphicFramePr>
          <p:nvPr>
            <p:ph idx="1"/>
          </p:nvPr>
        </p:nvGraphicFramePr>
        <p:xfrm>
          <a:off x="457200" y="1600200"/>
          <a:ext cx="8229600" cy="1483360"/>
        </p:xfrm>
        <a:graphic>
          <a:graphicData uri="http://schemas.openxmlformats.org/drawingml/2006/table">
            <a:tbl>
              <a:tblPr firstRow="1" bandRow="1">
                <a:tableStyleId>{5C22544A-7EE6-4342-B048-85BDC9FD1C3A}</a:tableStyleId>
              </a:tblPr>
              <a:tblGrid>
                <a:gridCol w="1066800"/>
                <a:gridCol w="2514600"/>
                <a:gridCol w="4648200"/>
              </a:tblGrid>
              <a:tr h="370840">
                <a:tc>
                  <a:txBody>
                    <a:bodyPr/>
                    <a:lstStyle/>
                    <a:p>
                      <a:r>
                        <a:rPr lang="en-US" dirty="0" err="1" smtClean="0"/>
                        <a:t>Sr.No</a:t>
                      </a:r>
                      <a:r>
                        <a:rPr lang="en-US" dirty="0" smtClean="0"/>
                        <a:t>.</a:t>
                      </a:r>
                      <a:endParaRPr lang="en-US" dirty="0"/>
                    </a:p>
                  </a:txBody>
                  <a:tcPr/>
                </a:tc>
                <a:tc>
                  <a:txBody>
                    <a:bodyPr/>
                    <a:lstStyle/>
                    <a:p>
                      <a:r>
                        <a:rPr lang="en-US" dirty="0" smtClean="0"/>
                        <a:t>Date</a:t>
                      </a:r>
                      <a:endParaRPr lang="en-US" dirty="0"/>
                    </a:p>
                  </a:txBody>
                  <a:tcPr/>
                </a:tc>
                <a:tc>
                  <a:txBody>
                    <a:bodyPr/>
                    <a:lstStyle/>
                    <a:p>
                      <a:r>
                        <a:rPr lang="en-US" dirty="0" smtClean="0"/>
                        <a:t>Work Done</a:t>
                      </a:r>
                      <a:endParaRPr lang="en-US" dirty="0"/>
                    </a:p>
                  </a:txBody>
                  <a:tcPr/>
                </a:tc>
              </a:tr>
              <a:tr h="370840">
                <a:tc>
                  <a:txBody>
                    <a:bodyPr/>
                    <a:lstStyle/>
                    <a:p>
                      <a:r>
                        <a:rPr lang="en-US" dirty="0" smtClean="0"/>
                        <a:t>1</a:t>
                      </a:r>
                      <a:endParaRPr lang="en-US" dirty="0"/>
                    </a:p>
                  </a:txBody>
                  <a:tcPr/>
                </a:tc>
                <a:tc>
                  <a:txBody>
                    <a:bodyPr/>
                    <a:lstStyle/>
                    <a:p>
                      <a:r>
                        <a:rPr lang="en-US" dirty="0" smtClean="0"/>
                        <a:t>17/01/2015</a:t>
                      </a:r>
                      <a:endParaRPr lang="en-US" dirty="0"/>
                    </a:p>
                  </a:txBody>
                  <a:tcPr/>
                </a:tc>
                <a:tc>
                  <a:txBody>
                    <a:bodyPr/>
                    <a:lstStyle/>
                    <a:p>
                      <a:r>
                        <a:rPr lang="en-US" dirty="0" smtClean="0"/>
                        <a:t>Selection of Topic</a:t>
                      </a:r>
                      <a:endParaRPr lang="en-US" dirty="0"/>
                    </a:p>
                  </a:txBody>
                  <a:tcPr/>
                </a:tc>
              </a:tr>
              <a:tr h="370840">
                <a:tc>
                  <a:txBody>
                    <a:bodyPr/>
                    <a:lstStyle/>
                    <a:p>
                      <a:r>
                        <a:rPr lang="en-US" dirty="0" smtClean="0"/>
                        <a:t>2</a:t>
                      </a:r>
                      <a:endParaRPr lang="en-US" dirty="0"/>
                    </a:p>
                  </a:txBody>
                  <a:tcPr/>
                </a:tc>
                <a:tc>
                  <a:txBody>
                    <a:bodyPr/>
                    <a:lstStyle/>
                    <a:p>
                      <a:r>
                        <a:rPr lang="en-US" dirty="0" smtClean="0"/>
                        <a:t>24/01/2015</a:t>
                      </a:r>
                      <a:endParaRPr lang="en-US" dirty="0"/>
                    </a:p>
                  </a:txBody>
                  <a:tcPr/>
                </a:tc>
                <a:tc>
                  <a:txBody>
                    <a:bodyPr/>
                    <a:lstStyle/>
                    <a:p>
                      <a:r>
                        <a:rPr lang="en-US" dirty="0" smtClean="0"/>
                        <a:t>System Design : Power Supply</a:t>
                      </a:r>
                      <a:endParaRPr lang="en-US" dirty="0"/>
                    </a:p>
                  </a:txBody>
                  <a:tcPr/>
                </a:tc>
              </a:tr>
              <a:tr h="370840">
                <a:tc>
                  <a:txBody>
                    <a:bodyPr/>
                    <a:lstStyle/>
                    <a:p>
                      <a:r>
                        <a:rPr lang="en-US" dirty="0" smtClean="0"/>
                        <a:t>3</a:t>
                      </a:r>
                      <a:endParaRPr lang="en-US" dirty="0"/>
                    </a:p>
                  </a:txBody>
                  <a:tcPr/>
                </a:tc>
                <a:tc>
                  <a:txBody>
                    <a:bodyPr/>
                    <a:lstStyle/>
                    <a:p>
                      <a:r>
                        <a:rPr lang="en-US" dirty="0" smtClean="0"/>
                        <a:t>31/01/2015</a:t>
                      </a:r>
                      <a:endParaRPr lang="en-US" dirty="0"/>
                    </a:p>
                  </a:txBody>
                  <a:tcPr/>
                </a:tc>
                <a:tc>
                  <a:txBody>
                    <a:bodyPr/>
                    <a:lstStyle/>
                    <a:p>
                      <a:r>
                        <a:rPr lang="en-US" dirty="0" smtClean="0"/>
                        <a:t>Progress Seminar-I</a:t>
                      </a:r>
                      <a:endParaRPr lang="en-US"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Please Check the format of using references from “</a:t>
            </a:r>
            <a:r>
              <a:rPr lang="en-US" b="1" dirty="0" smtClean="0"/>
              <a:t>Third Year Students Guidelines for Seminar-I and Minor Project </a:t>
            </a:r>
            <a:r>
              <a:rPr lang="en-US" dirty="0" smtClean="0"/>
              <a:t>” available at</a:t>
            </a:r>
          </a:p>
          <a:p>
            <a:pPr>
              <a:buNone/>
            </a:pPr>
            <a:r>
              <a:rPr lang="en-US" dirty="0" smtClean="0"/>
              <a:t>	http</a:t>
            </a:r>
            <a:r>
              <a:rPr lang="en-US" dirty="0" smtClean="0"/>
              <a:t>://www.ssgbcoet.com/students-corner/downloads.htm</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368</Words>
  <Application>Microsoft Office PowerPoint</Application>
  <PresentationFormat>On-screen Show (4:3)</PresentationFormat>
  <Paragraphs>43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Progress Seminar - I</vt:lpstr>
      <vt:lpstr>Introduction (Keep limited to 1 or 2 slides)</vt:lpstr>
      <vt:lpstr>Literature Survey (Keep limited to 1 or 2 slides)</vt:lpstr>
      <vt:lpstr>Literature Survey</vt:lpstr>
      <vt:lpstr>System Design</vt:lpstr>
      <vt:lpstr>Current Status</vt:lpstr>
      <vt:lpstr>Summary of Work Done</vt:lpstr>
      <vt:lpstr>References</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Progress Seminar - I</dc:title>
  <dc:creator/>
  <cp:lastModifiedBy>Student</cp:lastModifiedBy>
  <cp:revision>8</cp:revision>
  <dcterms:created xsi:type="dcterms:W3CDTF">2006-08-16T00:00:00Z</dcterms:created>
  <dcterms:modified xsi:type="dcterms:W3CDTF">2015-01-28T11:04:51Z</dcterms:modified>
</cp:coreProperties>
</file>