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90599"/>
          </a:xfrm>
        </p:spPr>
        <p:txBody>
          <a:bodyPr>
            <a:normAutofit/>
          </a:bodyPr>
          <a:lstStyle/>
          <a:p>
            <a:r>
              <a:rPr lang="en-US" sz="3200" b="1" dirty="0" smtClean="0">
                <a:latin typeface="+mn-lt"/>
              </a:rPr>
              <a:t>Progress Seminar - I</a:t>
            </a:r>
            <a:endParaRPr lang="en-US" sz="3200" b="1" dirty="0">
              <a:latin typeface="+mn-lt"/>
            </a:endParaRPr>
          </a:p>
        </p:txBody>
      </p:sp>
      <p:sp>
        <p:nvSpPr>
          <p:cNvPr id="3" name="Subtitle 2"/>
          <p:cNvSpPr>
            <a:spLocks noGrp="1"/>
          </p:cNvSpPr>
          <p:nvPr>
            <p:ph type="subTitle" idx="1"/>
          </p:nvPr>
        </p:nvSpPr>
        <p:spPr>
          <a:xfrm>
            <a:off x="1066800" y="1219200"/>
            <a:ext cx="7239000" cy="4953000"/>
          </a:xfrm>
        </p:spPr>
        <p:txBody>
          <a:bodyPr/>
          <a:lstStyle/>
          <a:p>
            <a:r>
              <a:rPr lang="en-US" dirty="0" smtClean="0"/>
              <a:t>On</a:t>
            </a:r>
          </a:p>
          <a:p>
            <a:r>
              <a:rPr lang="en-US" dirty="0" smtClean="0"/>
              <a:t>“ ------------------------------------------”</a:t>
            </a:r>
          </a:p>
          <a:p>
            <a:r>
              <a:rPr lang="en-US" dirty="0" smtClean="0"/>
              <a:t>(Seminar)</a:t>
            </a:r>
          </a:p>
          <a:p>
            <a:r>
              <a:rPr lang="en-US" dirty="0" smtClean="0"/>
              <a:t>By</a:t>
            </a:r>
          </a:p>
          <a:p>
            <a:pPr marL="514350" indent="-514350"/>
            <a:endParaRPr lang="en-US" dirty="0" smtClean="0"/>
          </a:p>
          <a:p>
            <a:pPr marL="514350" indent="-514350"/>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ea typeface="+mn-ea"/>
                <a:cs typeface="+mn-cs"/>
              </a:rPr>
              <a:t>Introduction</a:t>
            </a:r>
            <a:br>
              <a:rPr lang="en-US" sz="3200" b="1" dirty="0" smtClean="0">
                <a:latin typeface="+mn-lt"/>
                <a:ea typeface="+mn-ea"/>
                <a:cs typeface="+mn-cs"/>
              </a:rPr>
            </a:br>
            <a:r>
              <a:rPr lang="en-US" sz="3200" b="1" dirty="0" smtClean="0">
                <a:latin typeface="+mn-lt"/>
                <a:ea typeface="+mn-ea"/>
                <a:cs typeface="+mn-cs"/>
              </a:rPr>
              <a:t>(Keep limited to 1 or 2 slides)</a:t>
            </a:r>
          </a:p>
        </p:txBody>
      </p:sp>
      <p:sp>
        <p:nvSpPr>
          <p:cNvPr id="3" name="Content Placeholder 2"/>
          <p:cNvSpPr>
            <a:spLocks noGrp="1"/>
          </p:cNvSpPr>
          <p:nvPr>
            <p:ph idx="1"/>
          </p:nvPr>
        </p:nvSpPr>
        <p:spPr/>
        <p:txBody>
          <a:bodyPr>
            <a:normAutofit/>
          </a:bodyPr>
          <a:lstStyle/>
          <a:p>
            <a:r>
              <a:rPr lang="en-US" b="1" dirty="0" smtClean="0"/>
              <a:t>In this chapter give introductory information about your minor project/seminar. The purpose of this section is to let reader know briefly about your work. Apart from introduction mention about need of taking this work,  problem that you want to address, the statement of a problem and its relevance, the initial goals you had, etc. without going into details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ea typeface="+mn-ea"/>
                <a:cs typeface="+mn-cs"/>
              </a:rPr>
              <a:t>Literature Survey</a:t>
            </a:r>
            <a:br>
              <a:rPr lang="en-US" sz="3200" b="1" dirty="0" smtClean="0">
                <a:latin typeface="+mn-lt"/>
                <a:ea typeface="+mn-ea"/>
                <a:cs typeface="+mn-cs"/>
              </a:rPr>
            </a:br>
            <a:r>
              <a:rPr lang="en-US" sz="3200" b="1" dirty="0" smtClean="0">
                <a:latin typeface="+mn-lt"/>
                <a:ea typeface="+mn-ea"/>
                <a:cs typeface="+mn-cs"/>
              </a:rPr>
              <a:t>(Keep limited to 1 or 2 slides)</a:t>
            </a:r>
          </a:p>
        </p:txBody>
      </p:sp>
      <p:sp>
        <p:nvSpPr>
          <p:cNvPr id="3" name="Content Placeholder 2"/>
          <p:cNvSpPr>
            <a:spLocks noGrp="1"/>
          </p:cNvSpPr>
          <p:nvPr>
            <p:ph idx="1"/>
          </p:nvPr>
        </p:nvSpPr>
        <p:spPr/>
        <p:txBody>
          <a:bodyPr/>
          <a:lstStyle/>
          <a:p>
            <a:r>
              <a:rPr lang="en-US" b="1" dirty="0" smtClean="0"/>
              <a:t>While implementing any new idea or delivering a seminar on new technology, there is need to refer previous technical material available on this issue. You have to read books or technical papers available on your topic or idea. We have subscribed almost all standard journals in our library. Referring the technical material related to your topic you have to do literature survey.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Literature Survey</a:t>
            </a:r>
            <a:endParaRPr lang="en-US" dirty="0"/>
          </a:p>
        </p:txBody>
      </p:sp>
      <p:sp>
        <p:nvSpPr>
          <p:cNvPr id="3" name="Content Placeholder 2"/>
          <p:cNvSpPr>
            <a:spLocks noGrp="1"/>
          </p:cNvSpPr>
          <p:nvPr>
            <p:ph idx="1"/>
          </p:nvPr>
        </p:nvSpPr>
        <p:spPr>
          <a:xfrm>
            <a:off x="457200" y="1066800"/>
            <a:ext cx="8229600" cy="5059363"/>
          </a:xfrm>
        </p:spPr>
        <p:txBody>
          <a:bodyPr>
            <a:noAutofit/>
          </a:bodyPr>
          <a:lstStyle/>
          <a:p>
            <a:r>
              <a:rPr lang="en-US" sz="2400" b="1" dirty="0" smtClean="0"/>
              <a:t>Here Mention clearly about source of information about your topic.</a:t>
            </a:r>
          </a:p>
          <a:p>
            <a:r>
              <a:rPr lang="en-US" sz="2400" b="1" dirty="0" smtClean="0"/>
              <a:t>If you are referring Electronics for you write like - YYYYZZZZ in EFY Issue number ---- Year--- Month--- stated that “      ”</a:t>
            </a:r>
          </a:p>
          <a:p>
            <a:r>
              <a:rPr lang="en-US" sz="2400" b="1" dirty="0" smtClean="0"/>
              <a:t>If you are referring a paper mention the name of author like – Ajay </a:t>
            </a:r>
            <a:r>
              <a:rPr lang="en-US" sz="2400" b="1" dirty="0" err="1" smtClean="0"/>
              <a:t>Bhoir</a:t>
            </a:r>
            <a:r>
              <a:rPr lang="en-US" sz="2400" b="1" dirty="0" smtClean="0"/>
              <a:t> in his paper presented/published in-------- conference/journal, insisted on need </a:t>
            </a:r>
            <a:r>
              <a:rPr lang="en-US" sz="2400" b="1" dirty="0" err="1" smtClean="0"/>
              <a:t>tocarry</a:t>
            </a:r>
            <a:r>
              <a:rPr lang="en-US" sz="2400" b="1" dirty="0" smtClean="0"/>
              <a:t> out study on ……”</a:t>
            </a:r>
          </a:p>
          <a:p>
            <a:r>
              <a:rPr lang="en-US" sz="2400" b="1" dirty="0" smtClean="0"/>
              <a:t>Summarize the literature that you have read. Rather than literally copying the texts that you have read, you should present your own interpretation of the theory. This will help you in developing your own thinking discipline and technical language. The last part of this section must contain a brief mention of the gaps in the literature and a justification for undertaking your seminar/minor project.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ea typeface="+mn-ea"/>
                <a:cs typeface="+mn-cs"/>
              </a:rPr>
              <a:t>Current Status</a:t>
            </a:r>
          </a:p>
        </p:txBody>
      </p:sp>
      <p:sp>
        <p:nvSpPr>
          <p:cNvPr id="3" name="Content Placeholder 2"/>
          <p:cNvSpPr>
            <a:spLocks noGrp="1"/>
          </p:cNvSpPr>
          <p:nvPr>
            <p:ph idx="1"/>
          </p:nvPr>
        </p:nvSpPr>
        <p:spPr/>
        <p:txBody>
          <a:bodyPr>
            <a:normAutofit/>
          </a:bodyPr>
          <a:lstStyle/>
          <a:p>
            <a:r>
              <a:rPr lang="en-US" b="1" dirty="0" smtClean="0"/>
              <a:t>Here you have to show the soft copy of material that you have collected like reports, papers or articles.</a:t>
            </a:r>
          </a:p>
          <a:p>
            <a:r>
              <a:rPr lang="en-US" b="1" dirty="0" smtClean="0"/>
              <a:t>Here you also describe your further planning to carry out rest of your study. You have to tell evaluators about how will you prepare report   indicating which chapter will address which issue.</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Summary of Work Done</a:t>
            </a:r>
            <a:endParaRPr lang="en-US" sz="3200" b="1" dirty="0">
              <a:latin typeface="+mn-lt"/>
            </a:endParaRPr>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66800"/>
                <a:gridCol w="2514600"/>
                <a:gridCol w="4648200"/>
              </a:tblGrid>
              <a:tr h="370840">
                <a:tc>
                  <a:txBody>
                    <a:bodyPr/>
                    <a:lstStyle/>
                    <a:p>
                      <a:r>
                        <a:rPr lang="en-US" dirty="0" err="1" smtClean="0"/>
                        <a:t>Sr.No</a:t>
                      </a:r>
                      <a:r>
                        <a:rPr lang="en-US" dirty="0" smtClean="0"/>
                        <a:t>.</a:t>
                      </a:r>
                      <a:endParaRPr lang="en-US" dirty="0"/>
                    </a:p>
                  </a:txBody>
                  <a:tcPr/>
                </a:tc>
                <a:tc>
                  <a:txBody>
                    <a:bodyPr/>
                    <a:lstStyle/>
                    <a:p>
                      <a:r>
                        <a:rPr lang="en-US" dirty="0" smtClean="0"/>
                        <a:t>Date</a:t>
                      </a:r>
                      <a:endParaRPr lang="en-US" dirty="0"/>
                    </a:p>
                  </a:txBody>
                  <a:tcPr/>
                </a:tc>
                <a:tc>
                  <a:txBody>
                    <a:bodyPr/>
                    <a:lstStyle/>
                    <a:p>
                      <a:r>
                        <a:rPr lang="en-US" dirty="0" smtClean="0"/>
                        <a:t>Work Done</a:t>
                      </a:r>
                      <a:endParaRPr lang="en-US" dirty="0"/>
                    </a:p>
                  </a:txBody>
                  <a:tcPr/>
                </a:tc>
              </a:tr>
              <a:tr h="370840">
                <a:tc>
                  <a:txBody>
                    <a:bodyPr/>
                    <a:lstStyle/>
                    <a:p>
                      <a:r>
                        <a:rPr lang="en-US" dirty="0" smtClean="0"/>
                        <a:t>1</a:t>
                      </a:r>
                      <a:endParaRPr lang="en-US" dirty="0"/>
                    </a:p>
                  </a:txBody>
                  <a:tcPr/>
                </a:tc>
                <a:tc>
                  <a:txBody>
                    <a:bodyPr/>
                    <a:lstStyle/>
                    <a:p>
                      <a:r>
                        <a:rPr lang="en-US" dirty="0" smtClean="0"/>
                        <a:t>17/01/2015</a:t>
                      </a:r>
                      <a:endParaRPr lang="en-US" dirty="0"/>
                    </a:p>
                  </a:txBody>
                  <a:tcPr/>
                </a:tc>
                <a:tc>
                  <a:txBody>
                    <a:bodyPr/>
                    <a:lstStyle/>
                    <a:p>
                      <a:r>
                        <a:rPr lang="en-US" dirty="0" smtClean="0"/>
                        <a:t>Selection of Topic</a:t>
                      </a:r>
                      <a:endParaRPr lang="en-US" dirty="0"/>
                    </a:p>
                  </a:txBody>
                  <a:tcPr/>
                </a:tc>
              </a:tr>
              <a:tr h="370840">
                <a:tc>
                  <a:txBody>
                    <a:bodyPr/>
                    <a:lstStyle/>
                    <a:p>
                      <a:r>
                        <a:rPr lang="en-US" dirty="0" smtClean="0"/>
                        <a:t>2</a:t>
                      </a:r>
                      <a:endParaRPr lang="en-US" dirty="0"/>
                    </a:p>
                  </a:txBody>
                  <a:tcPr/>
                </a:tc>
                <a:tc>
                  <a:txBody>
                    <a:bodyPr/>
                    <a:lstStyle/>
                    <a:p>
                      <a:r>
                        <a:rPr lang="en-US" dirty="0" smtClean="0"/>
                        <a:t>24/01/2015</a:t>
                      </a:r>
                      <a:endParaRPr lang="en-US" dirty="0"/>
                    </a:p>
                  </a:txBody>
                  <a:tcPr/>
                </a:tc>
                <a:tc>
                  <a:txBody>
                    <a:bodyPr/>
                    <a:lstStyle/>
                    <a:p>
                      <a:r>
                        <a:rPr lang="en-US" dirty="0" smtClean="0"/>
                        <a:t>Collection of Material</a:t>
                      </a:r>
                      <a:endParaRPr lang="en-US" dirty="0"/>
                    </a:p>
                  </a:txBody>
                  <a:tcPr/>
                </a:tc>
              </a:tr>
              <a:tr h="370840">
                <a:tc>
                  <a:txBody>
                    <a:bodyPr/>
                    <a:lstStyle/>
                    <a:p>
                      <a:r>
                        <a:rPr lang="en-US" dirty="0" smtClean="0"/>
                        <a:t>3</a:t>
                      </a:r>
                      <a:endParaRPr lang="en-US" dirty="0"/>
                    </a:p>
                  </a:txBody>
                  <a:tcPr/>
                </a:tc>
                <a:tc>
                  <a:txBody>
                    <a:bodyPr/>
                    <a:lstStyle/>
                    <a:p>
                      <a:r>
                        <a:rPr lang="en-US" dirty="0" smtClean="0"/>
                        <a:t>31/01/2015</a:t>
                      </a:r>
                      <a:endParaRPr lang="en-US" dirty="0"/>
                    </a:p>
                  </a:txBody>
                  <a:tcPr/>
                </a:tc>
                <a:tc>
                  <a:txBody>
                    <a:bodyPr/>
                    <a:lstStyle/>
                    <a:p>
                      <a:r>
                        <a:rPr lang="en-US" dirty="0" smtClean="0"/>
                        <a:t>Progress Seminar-I</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Thank You</a:t>
            </a:r>
            <a:endParaRPr lang="en-US" sz="3200"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366</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Progress Seminar - I</vt:lpstr>
      <vt:lpstr>Introduction (Keep limited to 1 or 2 slides)</vt:lpstr>
      <vt:lpstr>Literature Survey (Keep limited to 1 or 2 slides)</vt:lpstr>
      <vt:lpstr>Literature Survey</vt:lpstr>
      <vt:lpstr>Current Status</vt:lpstr>
      <vt:lpstr>Summary of Work Done</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Seminar - I</dc:title>
  <dc:creator/>
  <cp:lastModifiedBy>Student</cp:lastModifiedBy>
  <cp:revision>12</cp:revision>
  <dcterms:created xsi:type="dcterms:W3CDTF">2006-08-16T00:00:00Z</dcterms:created>
  <dcterms:modified xsi:type="dcterms:W3CDTF">2015-01-28T11:06:55Z</dcterms:modified>
</cp:coreProperties>
</file>